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B1A49-0369-426D-8736-CD9E174F48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8391D-B6F5-4DB3-AD6F-15CB88788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00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8391D-B6F5-4DB3-AD6F-15CB88788BC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255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1%80%D0%BE%D1%84%D0%B5%D1%81%D1%81%D0%B8%D1%8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4%D0%BE%D0%BB%D0%B6%D0%BD%D0%BE%D1%81%D1%82%D1%8C" TargetMode="External"/><Relationship Id="rId4" Type="http://schemas.openxmlformats.org/officeDocument/2006/relationships/hyperlink" Target="https://ru.wikipedia.org/wiki/%D0%A1%D0%BF%D0%B5%D1%86%D0%B8%D0%B0%D0%BB%D1%8C%D0%BD%D0%BE%D1%81%D1%82%D1%8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E%D0%BD%D0%B4%D0%B8%D1%82%D0%B5%D1%80%D1%81%D0%BA%D0%B8%D0%B5_%D0%B8%D0%B7%D0%B4%D0%B5%D0%BB%D0%B8%D1%8F" TargetMode="External"/><Relationship Id="rId2" Type="http://schemas.openxmlformats.org/officeDocument/2006/relationships/hyperlink" Target="https://ru.wikipedia.org/wiki/%D0%9F%D0%BE%D0%B2%D0%B0%D1%8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ru.wikipedia.org/wiki/%D0%94%D0%B5%D1%81%D0%B5%D1%80%D1%82%D1%8B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517232"/>
            <a:ext cx="8280919" cy="108012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Моя будущая профессия – повар, кондитер!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28138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ОГБПОУ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«Шиловский агротехнологический техникум»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Илья\Desktop\b451901a-3e0d-043b-8374-a16e82fbfb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980728"/>
            <a:ext cx="5689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183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584914" cy="631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166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23" y="620688"/>
            <a:ext cx="7680853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182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фото повара\Фото поваров\DSC04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40" y="620688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067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фото повара\Фото поваров\DSC041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86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H:\фото повара\Фото поваров\DSC041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712" y="34290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017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фото повара\Фото поваров\20170417_140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416824" cy="55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26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4" y="404664"/>
            <a:ext cx="7088575" cy="1287016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Мы в спортзале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" y="3068960"/>
            <a:ext cx="462291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20688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055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Мы на ярмарке «Профессия и карьера»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:\фото повара\IMG_01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0841"/>
            <a:ext cx="4876169" cy="393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H:\фото повара\20191113_1030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08720"/>
            <a:ext cx="3559479" cy="581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532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04664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на региональном чемпионате «Молодые профессионалы»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Russia)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:\фото повара\WorldSkills\IMG_20190226_124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58771"/>
            <a:ext cx="394243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H:\фото повара\WorldSkills\IMG_20190226_1407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58771"/>
            <a:ext cx="3888432" cy="527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116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09328" y="1628800"/>
            <a:ext cx="6957392" cy="348956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Приходите к нам учиться!</a:t>
            </a:r>
          </a:p>
          <a:p>
            <a:pPr marL="4572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Повар, кондитер – самые лучшие профессии!!!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5433833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8708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лья\Desktop\45897340-portrait-of-a-happy-male-chef-cook-sharpening-knife-isolated-on-a-white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325" y="1361211"/>
            <a:ext cx="4267815" cy="28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4060" y="16288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По́вар</a:t>
            </a:r>
            <a:r>
              <a:rPr lang="ru-RU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 — человек, </a:t>
            </a:r>
            <a:r>
              <a:rPr lang="ru-RU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ea typeface="+mj-ea"/>
                <a:cs typeface="Times New Roman" pitchFamily="18" charset="0"/>
                <a:hlinkClick r:id="rId3" tooltip="Профессия"/>
              </a:rPr>
              <a:t>профессией</a:t>
            </a:r>
            <a:r>
              <a:rPr lang="ru-RU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 — </a:t>
            </a:r>
            <a:r>
              <a:rPr lang="ru-RU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ea typeface="+mj-ea"/>
                <a:cs typeface="Times New Roman" pitchFamily="18" charset="0"/>
                <a:hlinkClick r:id="rId4" tooltip="Специальность"/>
              </a:rPr>
              <a:t>специальностью</a:t>
            </a:r>
            <a:r>
              <a:rPr lang="ru-RU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 которого является приготовление пищи; а также </a:t>
            </a:r>
            <a:r>
              <a:rPr lang="ru-RU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ea typeface="+mj-ea"/>
                <a:cs typeface="Times New Roman" pitchFamily="18" charset="0"/>
                <a:hlinkClick r:id="rId5" tooltip="Должность"/>
              </a:rPr>
              <a:t>должность</a:t>
            </a:r>
            <a:r>
              <a:rPr lang="ru-RU" sz="2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 на предприятиях </a:t>
            </a:r>
            <a:r>
              <a:rPr lang="ru-RU" sz="24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питания.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84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053183"/>
            <a:ext cx="3960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Кондитер</a:t>
            </a:r>
            <a:r>
              <a:rPr lang="ru-RU" sz="24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  — это профессиональный </a:t>
            </a:r>
            <a:r>
              <a:rPr lang="ru-RU" sz="2400" dirty="0">
                <a:solidFill>
                  <a:srgbClr val="0B0080"/>
                </a:solidFill>
                <a:latin typeface="Times New Roman" pitchFamily="18" charset="0"/>
                <a:cs typeface="Times New Roman" pitchFamily="18" charset="0"/>
                <a:hlinkClick r:id="rId2" tooltip="Повар"/>
              </a:rPr>
              <a:t>повар</a:t>
            </a:r>
            <a:r>
              <a:rPr lang="ru-RU" sz="24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, создающий </a:t>
            </a:r>
            <a:r>
              <a:rPr lang="ru-RU" sz="2400" dirty="0">
                <a:solidFill>
                  <a:srgbClr val="0B0080"/>
                </a:solidFill>
                <a:latin typeface="Times New Roman" pitchFamily="18" charset="0"/>
                <a:cs typeface="Times New Roman" pitchFamily="18" charset="0"/>
                <a:hlinkClick r:id="rId3" tooltip="Кондитерские изделия"/>
              </a:rPr>
              <a:t>кондитерские изделия</a:t>
            </a:r>
            <a:r>
              <a:rPr lang="ru-RU" sz="24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dirty="0">
                <a:solidFill>
                  <a:srgbClr val="0B0080"/>
                </a:solidFill>
                <a:latin typeface="Times New Roman" pitchFamily="18" charset="0"/>
                <a:cs typeface="Times New Roman" pitchFamily="18" charset="0"/>
                <a:hlinkClick r:id="rId4" tooltip="Десерты"/>
              </a:rPr>
              <a:t>десерты</a:t>
            </a:r>
            <a:r>
              <a:rPr lang="ru-RU" sz="24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, и другую запечённую еду.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Дипломная работа повара-кондитера 3 курса: образец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12776"/>
            <a:ext cx="4358818" cy="321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928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4968" y="476672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Повар – профессия очень востребованная. Студентам найти себе место работы для практики не проблема. В настоящее время даже в не очень крупных городах функционирует множество заведений общепита. Поэтому место на кухне для молодого специалиста найдется всегда. Поначалу он будет своего рода подмастерьем – ему станут поручать только самую простую работу: например, подготовкой продуктов к обработке, нарезкой и т.п. Со временем шеф-повар начнет доверять новичку приготовление несложных блюд, и начнется его путь мастера. Можно как дорасти до шеф-повара в этом же заведении, так и перейти на работу в другое, более высокого класса. Не исключен и вариант собственного бизнеса.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780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5121" y="21521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на теоретических занятиях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949" y="836712"/>
            <a:ext cx="5211200" cy="578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996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499641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982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фото повара\Для видио 43 группа\2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6131421" cy="613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394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фото повара\Для видио 43 группа\16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90" y="669892"/>
            <a:ext cx="7135195" cy="535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855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Мы на практических занятиях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7020272" cy="5265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903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</TotalTime>
  <Words>177</Words>
  <Application>Microsoft Office PowerPoint</Application>
  <PresentationFormat>Экран (4:3)</PresentationFormat>
  <Paragraphs>14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ОГБПОУ «Шиловский агротехнологический техникум»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Мы на практических занятиях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Мы в спортзале</vt:lpstr>
      <vt:lpstr>Мы на ярмарке «Профессия и карьера»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ОГБПОУ «Шиловский агротехнологический техникум»</dc:title>
  <dc:creator>Илья</dc:creator>
  <cp:lastModifiedBy>Илья</cp:lastModifiedBy>
  <cp:revision>8</cp:revision>
  <dcterms:created xsi:type="dcterms:W3CDTF">2020-12-16T15:26:55Z</dcterms:created>
  <dcterms:modified xsi:type="dcterms:W3CDTF">2020-12-16T16:35:47Z</dcterms:modified>
</cp:coreProperties>
</file>