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643578"/>
            <a:ext cx="6400800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Студенты гр. 31 на Л.П.З. изучают устройство </a:t>
            </a:r>
            <a:r>
              <a:rPr lang="ru-RU" b="1" dirty="0" smtClean="0">
                <a:solidFill>
                  <a:schemeClr val="tx1"/>
                </a:solidFill>
              </a:rPr>
              <a:t>двигателя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студенты 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0"/>
            <a:ext cx="4429124" cy="553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20201208_13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143372" cy="552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7715304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Материально – техническое оснащение кабинета по изучению устройства тракторов и </a:t>
            </a:r>
            <a:r>
              <a:rPr lang="ru-RU" b="1" dirty="0" smtClean="0">
                <a:solidFill>
                  <a:schemeClr val="tx1"/>
                </a:solidFill>
              </a:rPr>
              <a:t>автомобилей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IMG_20201207_160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79582"/>
            <a:ext cx="6048382" cy="45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7715304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Материально – техническое оснащение кабинета по изучению устройства тракторов и </a:t>
            </a:r>
            <a:r>
              <a:rPr lang="ru-RU" b="1" dirty="0" smtClean="0">
                <a:solidFill>
                  <a:schemeClr val="tx1"/>
                </a:solidFill>
              </a:rPr>
              <a:t>автомобилей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IMG_20201207_160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6562313" cy="492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400800" cy="10382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Студенты гр. 31 на Л.П.З. изучают устройство </a:t>
            </a:r>
            <a:r>
              <a:rPr lang="ru-RU" b="1" dirty="0" smtClean="0">
                <a:solidFill>
                  <a:schemeClr val="tx1"/>
                </a:solidFill>
              </a:rPr>
              <a:t>двигателя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IMG_20201208_132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81" y="0"/>
            <a:ext cx="4147343" cy="552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20201208_132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2953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400800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Студенты группы 31 в лаборатории изучают устройство трансмиссии </a:t>
            </a:r>
            <a:r>
              <a:rPr lang="ru-RU" b="1" dirty="0" smtClean="0">
                <a:solidFill>
                  <a:schemeClr val="tx1"/>
                </a:solidFill>
              </a:rPr>
              <a:t>тракторов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студенты 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0"/>
            <a:ext cx="44012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G_20201208_132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12552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400800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Студенты группы 31 в лаборатории изучают устройство трансмиссии </a:t>
            </a:r>
            <a:r>
              <a:rPr lang="ru-RU" b="1" dirty="0" smtClean="0">
                <a:solidFill>
                  <a:schemeClr val="tx1"/>
                </a:solidFill>
              </a:rPr>
              <a:t>тракторов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IMG_20201208_132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3" y="0"/>
            <a:ext cx="4143371" cy="552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G_20201208_132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2953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7715304" cy="10382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Теоретические занятия по изучению устройства тракторов и автомобилей в </a:t>
            </a:r>
            <a:r>
              <a:rPr lang="ru-RU" b="1" dirty="0" smtClean="0">
                <a:solidFill>
                  <a:schemeClr val="tx1"/>
                </a:solidFill>
              </a:rPr>
              <a:t>21 </a:t>
            </a:r>
            <a:r>
              <a:rPr lang="ru-RU" b="1" dirty="0" smtClean="0">
                <a:solidFill>
                  <a:schemeClr val="tx1"/>
                </a:solidFill>
              </a:rPr>
              <a:t>группе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IMG_20201207_15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0"/>
            <a:ext cx="4143372" cy="55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MG_20201207_1547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2552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7715304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Материально – техническое оснащение кабинета по изучению устройства тракторов и </a:t>
            </a:r>
            <a:r>
              <a:rPr lang="ru-RU" b="1" dirty="0" smtClean="0">
                <a:solidFill>
                  <a:schemeClr val="tx1"/>
                </a:solidFill>
              </a:rPr>
              <a:t>автомобилей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IMG_20201207_16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19" y="1"/>
            <a:ext cx="417910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IMG_20201207_160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43372" cy="55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7715304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Материально – техническое оснащение кабинета по изучению устройства тракторов и </a:t>
            </a:r>
            <a:r>
              <a:rPr lang="ru-RU" b="1" dirty="0" smtClean="0">
                <a:solidFill>
                  <a:schemeClr val="tx1"/>
                </a:solidFill>
              </a:rPr>
              <a:t>автомобилей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Picture 3" descr="IMG_20201207_160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32" y="285727"/>
            <a:ext cx="6934292" cy="520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7715304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Материально – техническое оснащение кабинета по изучению устройства тракторов и </a:t>
            </a:r>
            <a:r>
              <a:rPr lang="ru-RU" b="1" dirty="0" smtClean="0">
                <a:solidFill>
                  <a:schemeClr val="tx1"/>
                </a:solidFill>
              </a:rPr>
              <a:t>автомобилей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IMG_20201207_160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63956"/>
            <a:ext cx="6357982" cy="47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72140"/>
            <a:ext cx="7715304" cy="10382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Материально – техническое оснащение кабинета по изучению устройства тракторов и </a:t>
            </a:r>
            <a:r>
              <a:rPr lang="ru-RU" b="1" dirty="0" smtClean="0">
                <a:solidFill>
                  <a:schemeClr val="tx1"/>
                </a:solidFill>
              </a:rPr>
              <a:t>автомобилей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IMG_20201207_160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82182"/>
            <a:ext cx="6500818" cy="48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Rino</dc:creator>
  <cp:lastModifiedBy>Rino</cp:lastModifiedBy>
  <cp:revision>2</cp:revision>
  <dcterms:created xsi:type="dcterms:W3CDTF">2020-12-17T09:16:54Z</dcterms:created>
  <dcterms:modified xsi:type="dcterms:W3CDTF">2020-12-17T09:30:27Z</dcterms:modified>
</cp:coreProperties>
</file>